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sldIdLst>
    <p:sldId id="259" r:id="rId3"/>
    <p:sldId id="256" r:id="rId4"/>
    <p:sldId id="261" r:id="rId5"/>
    <p:sldId id="262" r:id="rId6"/>
    <p:sldId id="263" r:id="rId7"/>
    <p:sldId id="273" r:id="rId8"/>
    <p:sldId id="276" r:id="rId9"/>
    <p:sldId id="279" r:id="rId10"/>
    <p:sldId id="274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80" r:id="rId22"/>
    <p:sldId id="29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9" autoAdjust="0"/>
    <p:restoredTop sz="94484" autoAdjust="0"/>
  </p:normalViewPr>
  <p:slideViewPr>
    <p:cSldViewPr snapToGrid="0">
      <p:cViewPr>
        <p:scale>
          <a:sx n="76" d="100"/>
          <a:sy n="76" d="100"/>
        </p:scale>
        <p:origin x="-1224" y="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3"/>
            <a:ext cx="7080026" cy="18288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773492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667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xmlns="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4" y="547807"/>
            <a:ext cx="760634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695012"/>
            <a:ext cx="738401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5247728"/>
            <a:ext cx="7765322" cy="543472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18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8437"/>
            <a:ext cx="7765322" cy="3534344"/>
          </a:xfrm>
        </p:spPr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363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5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23F0D53-0705-41B7-8554-09D21E7807F9}"/>
              </a:ext>
            </a:extLst>
          </p:cNvPr>
          <p:cNvSpPr txBox="1"/>
          <p:nvPr/>
        </p:nvSpPr>
        <p:spPr>
          <a:xfrm>
            <a:off x="742950" y="88479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7F647CD-0F1A-4BB3-89E0-A74F1E1B098D}"/>
              </a:ext>
            </a:extLst>
          </p:cNvPr>
          <p:cNvSpPr txBox="1"/>
          <p:nvPr/>
        </p:nvSpPr>
        <p:spPr>
          <a:xfrm>
            <a:off x="7878537" y="2928258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932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2126945"/>
            <a:ext cx="7765322" cy="251183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0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431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768112"/>
            <a:ext cx="2475738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2"/>
            <a:ext cx="2475738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768112"/>
            <a:ext cx="2475738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768113"/>
            <a:ext cx="2475738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12-Jul-21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170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xmlns="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818217"/>
            <a:ext cx="2504979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xmlns="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1" y="1818217"/>
            <a:ext cx="2504979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xmlns="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818217"/>
            <a:ext cx="2504979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572443"/>
            <a:ext cx="2475738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4572442"/>
            <a:ext cx="2475738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572442"/>
            <a:ext cx="2475738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12-Jul-21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08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3" y="609602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2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36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12/07/2021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26312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12/07/2021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125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858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12/07/2021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00935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12/07/2021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6559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12/07/2021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34692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12/07/2021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721003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12/07/2021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40470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12/07/2021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77420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12/07/2021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68551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12/07/2021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74743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12/07/2021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3612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1761070"/>
            <a:ext cx="7192913" cy="1828813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2" y="3763439"/>
            <a:ext cx="7192913" cy="1333494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63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776532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76450"/>
            <a:ext cx="364263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8038" y="2076451"/>
            <a:ext cx="364263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857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xmlns="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734509"/>
            <a:ext cx="37719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xmlns="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768" y="1734509"/>
            <a:ext cx="37719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776532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4511" y="1855153"/>
            <a:ext cx="3573573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4511" y="2702106"/>
            <a:ext cx="3573573" cy="304353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2375" y="1855155"/>
            <a:ext cx="3584687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2376" y="2702106"/>
            <a:ext cx="3584686" cy="304353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12-Jul-21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1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12-Jul-21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673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12-Jul-21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521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8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6" y="609603"/>
            <a:ext cx="4808943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8" y="2673351"/>
            <a:ext cx="2780167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39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xmlns="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50" y="609600"/>
            <a:ext cx="2688125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8" y="763704"/>
            <a:ext cx="4280924" cy="1675559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5" y="763702"/>
            <a:ext cx="2456813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5274" y="2679702"/>
            <a:ext cx="3441071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83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776532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7" y="2076450"/>
            <a:ext cx="776532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60007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8" y="6000752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6000752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8973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342900" rtl="0" eaLnBrk="1" latinLnBrk="0" hangingPunct="1">
        <a:lnSpc>
          <a:spcPct val="90000"/>
        </a:lnSpc>
        <a:spcBef>
          <a:spcPct val="0"/>
        </a:spcBef>
        <a:buNone/>
        <a:defRPr sz="34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lnSpc>
          <a:spcPct val="110000"/>
        </a:lnSpc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725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575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46ADE-011D-4F36-95E3-BF7F91FF7F99}" type="datetimeFigureOut">
              <a:rPr lang="en-ID" smtClean="0"/>
              <a:t>12/07/2021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3889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EEB7504-2139-484E-8980-C0AD23A39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4"/>
            <a:ext cx="9144000" cy="4903305"/>
          </a:xfrm>
          <a:prstGeom prst="rect">
            <a:avLst/>
          </a:prstGeom>
          <a:effectLst>
            <a:outerShdw sx="97000" sy="97000" algn="ctr" rotWithShape="0">
              <a:srgbClr val="000000">
                <a:alpha val="33000"/>
              </a:srgbClr>
            </a:outerShdw>
            <a:softEdge rad="8890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C388A486-6BC8-45F8-8396-9B35935F1059}"/>
              </a:ext>
            </a:extLst>
          </p:cNvPr>
          <p:cNvSpPr txBox="1">
            <a:spLocks/>
          </p:cNvSpPr>
          <p:nvPr/>
        </p:nvSpPr>
        <p:spPr>
          <a:xfrm>
            <a:off x="-1299204" y="3137453"/>
            <a:ext cx="6159654" cy="16343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342900"/>
            <a:r>
              <a:rPr lang="en-US" sz="405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4EEDC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Goudy Old Style"/>
              </a:rPr>
              <a:t>TMS WEB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FA7C24B6-4186-4CA0-9671-77FE7C400F8F}"/>
              </a:ext>
            </a:extLst>
          </p:cNvPr>
          <p:cNvSpPr txBox="1">
            <a:spLocks/>
          </p:cNvSpPr>
          <p:nvPr/>
        </p:nvSpPr>
        <p:spPr>
          <a:xfrm>
            <a:off x="118778" y="5310235"/>
            <a:ext cx="8420104" cy="10484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defTabSz="342900">
              <a:spcAft>
                <a:spcPts val="450"/>
              </a:spcAft>
              <a:buClr>
                <a:srgbClr val="F4EEDC"/>
              </a:buClr>
            </a:pPr>
            <a:r>
              <a:rPr lang="en-US" sz="28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206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Goudy Old Style"/>
              </a:rPr>
              <a:t>Warehouse – </a:t>
            </a:r>
            <a:r>
              <a:rPr lang="en-US" sz="2800" dirty="0" smtClean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206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Goudy Old Style"/>
              </a:rPr>
              <a:t> </a:t>
            </a:r>
            <a:r>
              <a:rPr lang="en-US" sz="2800" dirty="0" smtClean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206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Goudy Old Style"/>
              </a:rPr>
              <a:t>Delivery Order </a:t>
            </a:r>
            <a:r>
              <a:rPr lang="en-US" sz="28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206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Goudy Old Style"/>
              </a:rPr>
              <a:t>Entry Module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889144B-1512-4DE5-B513-40A66891F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43" y="106019"/>
            <a:ext cx="1509988" cy="9282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C7791F2-96C8-4890-BBDF-F1CC980BBE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8" y="6490021"/>
            <a:ext cx="4598340" cy="1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xmlns="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Edit DO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Untuk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mengedit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data,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edit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tabel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yang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ingin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diubah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datanya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Kemudian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akan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muncul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form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seperti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proses create data. Isi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simpan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(Proses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seperti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create data)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20" y="1552384"/>
            <a:ext cx="5683309" cy="27475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0" y="3428370"/>
            <a:ext cx="5824895" cy="28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8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xmlns="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Post DO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Agar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dapat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melakukan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post data, user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harus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mengisi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field RR No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kemudian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post it</a:t>
            </a:r>
            <a:endParaRPr lang="en-US" sz="1400" dirty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defTabSz="685800"/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21" y="1552384"/>
            <a:ext cx="5683307" cy="27475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0" y="3428370"/>
            <a:ext cx="5824895" cy="28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0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xmlns="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Unp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ost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DO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Agar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dapat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melakukan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unpost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data, user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harus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mengisi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field Note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kemudian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unpost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it</a:t>
            </a:r>
            <a:endParaRPr lang="en-US" sz="1400" dirty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defTabSz="685800"/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21" y="1556566"/>
            <a:ext cx="5683307" cy="27391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1" y="3428370"/>
            <a:ext cx="5824893" cy="28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8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xmlns="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000" b="1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Void DO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271" y="1556566"/>
            <a:ext cx="5666006" cy="27391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1" y="3428370"/>
            <a:ext cx="5824893" cy="281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3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xmlns="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000" b="1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Unvoid</a:t>
            </a:r>
            <a:r>
              <a:rPr lang="en-US" sz="2000" b="1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271" y="1556566"/>
            <a:ext cx="5666006" cy="2739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2" y="3428370"/>
            <a:ext cx="5824891" cy="281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xmlns="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Finish DO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User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dapat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melakukan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proses finish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data yang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sudah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melalui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proses post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sebelumnya</a:t>
            </a:r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defTabSz="685800"/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272" y="1556566"/>
            <a:ext cx="5666004" cy="2739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2" y="3428370"/>
            <a:ext cx="5824891" cy="281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5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xmlns="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Revise DO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User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dapat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melakukan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proses revise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DO yang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sudah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finished,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dengan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cara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revise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kemudian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ubah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textbox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tanggal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</a:p>
          <a:p>
            <a:pPr defTabSz="685800"/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272" y="1556566"/>
            <a:ext cx="5666004" cy="27391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2" y="3436942"/>
            <a:ext cx="5824891" cy="279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5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xmlns="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Revise DO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Berikut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ini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data before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after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proses revise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sebelumnya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Data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sebelumnya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akan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di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anggap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voided by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sistem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(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Bisa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dilihat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log).</a:t>
            </a:r>
          </a:p>
          <a:p>
            <a:pPr defTabSz="685800"/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0" y="1670520"/>
            <a:ext cx="7886700" cy="381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1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xmlns="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000" b="1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Print DO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0" y="1556566"/>
            <a:ext cx="7865167" cy="381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xmlns="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000" b="1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Tabel</a:t>
            </a:r>
            <a:r>
              <a:rPr lang="en-US" sz="2000" b="1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Log DO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0" y="1565247"/>
            <a:ext cx="7865167" cy="380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4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271" y="6203935"/>
            <a:ext cx="1028434" cy="654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988484B-0589-4C62-A0C4-3BF0E0875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268"/>
            <a:ext cx="9144000" cy="387596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xmlns="" id="{8A717510-01D4-4FE6-BB4E-4A60D9E2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Delivery Order 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521804" y="130319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Century Gothic" panose="020B0502020202020204" pitchFamily="34" charset="0"/>
              </a:rPr>
              <a:t>Login Page</a:t>
            </a:r>
            <a:endParaRPr lang="en-ID" sz="2400" dirty="0"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E567A41-548B-4948-83C4-49301CADE7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53" y="6496273"/>
            <a:ext cx="4598340" cy="1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4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xmlns="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Extra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fitur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(Setting Table)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User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dapat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melakukan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costumisasi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kolom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tabel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index</a:t>
            </a:r>
            <a:r>
              <a:rPr lang="en-US" sz="1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dengan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cara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tombol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setting.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User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dapa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memberik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ceklis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/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unceklis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tabel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DO Setting.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Setelah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dirasa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sesuai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lalu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simpan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0" y="1755500"/>
            <a:ext cx="6059101" cy="29292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732" y="3091990"/>
            <a:ext cx="5821198" cy="282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5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xmlns="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>
                <a:solidFill>
                  <a:prstClr val="black"/>
                </a:solidFill>
                <a:latin typeface="Century Gothic" panose="020B0502020202020204" pitchFamily="34" charset="0"/>
              </a:rPr>
              <a:t>Extra </a:t>
            </a:r>
            <a:r>
              <a:rPr lang="en-US" sz="14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fitur</a:t>
            </a:r>
            <a:r>
              <a:rPr lang="en-US" sz="1400" dirty="0">
                <a:solidFill>
                  <a:prstClr val="black"/>
                </a:solidFill>
                <a:latin typeface="Century Gothic" panose="020B0502020202020204" pitchFamily="34" charset="0"/>
              </a:rPr>
              <a:t> (Setting Table)</a:t>
            </a:r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marL="285750" indent="-285750" defTabSz="685800">
              <a:buFontTx/>
              <a:buChar char="-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Berikut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ini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before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after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tabel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index yang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sudah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di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ku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stomisasi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oleh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user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1" y="1755500"/>
            <a:ext cx="6033191" cy="29167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732" y="3114784"/>
            <a:ext cx="5821198" cy="281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8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505" y="612863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Portal Page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A267303-2259-4FBF-9C50-38F4129180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0750"/>
            <a:ext cx="9144000" cy="4437575"/>
          </a:xfrm>
          <a:prstGeom prst="rect">
            <a:avLst/>
          </a:prstGeom>
          <a:effectLst/>
        </p:spPr>
      </p:pic>
      <p:sp>
        <p:nvSpPr>
          <p:cNvPr id="17" name="Title 7">
            <a:extLst>
              <a:ext uri="{FF2B5EF4-FFF2-40B4-BE49-F238E27FC236}">
                <a16:creationId xmlns:a16="http://schemas.microsoft.com/office/drawing/2014/main" xmlns="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E908701-E9B5-4CE7-B800-C8D330C20C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53" y="6559059"/>
            <a:ext cx="4598340" cy="1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6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513" y="6209487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4506136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800" dirty="0">
                <a:solidFill>
                  <a:prstClr val="black"/>
                </a:solidFill>
                <a:latin typeface="Century Gothic" panose="020B0502020202020204" pitchFamily="34" charset="0"/>
              </a:rPr>
              <a:t>Dashboard </a:t>
            </a:r>
            <a:r>
              <a:rPr lang="en-US" sz="18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Raw Material to SC Entry</a:t>
            </a:r>
            <a:endParaRPr lang="en-ID" sz="18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xmlns="" id="{B1363560-F86F-4FF5-B1C4-8A7F8ABE47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93663"/>
            <a:ext cx="7886700" cy="993776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2B04540-175C-4B28-85A1-551FBFA263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9" y="6620379"/>
            <a:ext cx="4598340" cy="15622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90867" y="1223246"/>
            <a:ext cx="7578646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defTabSz="685800">
              <a:buAutoNum type="arabicPeriod"/>
            </a:pPr>
            <a:r>
              <a:rPr lang="en-ID" sz="18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ID" sz="1800" dirty="0">
                <a:solidFill>
                  <a:prstClr val="black"/>
                </a:solidFill>
                <a:latin typeface="Century Gothic" panose="020B0502020202020204" pitchFamily="34" charset="0"/>
              </a:rPr>
              <a:t>[Warehouse] menu</a:t>
            </a:r>
          </a:p>
          <a:p>
            <a:pPr marL="342900" indent="-342900" defTabSz="685800">
              <a:buAutoNum type="arabicPeriod"/>
            </a:pPr>
            <a:r>
              <a:rPr lang="en-ID" sz="18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ID" sz="18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[Warehouse </a:t>
            </a:r>
            <a:r>
              <a:rPr lang="en-ID" sz="18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DO </a:t>
            </a:r>
            <a:r>
              <a:rPr lang="en-ID" sz="18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Entry] </a:t>
            </a:r>
            <a:r>
              <a:rPr lang="en-ID" sz="1800" dirty="0">
                <a:solidFill>
                  <a:prstClr val="black"/>
                </a:solidFill>
                <a:latin typeface="Century Gothic" panose="020B0502020202020204" pitchFamily="34" charset="0"/>
              </a:rPr>
              <a:t>menu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0" y="2217418"/>
            <a:ext cx="7617283" cy="368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8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xmlns="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369706" y="565231"/>
            <a:ext cx="8691771" cy="154873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Create Page</a:t>
            </a:r>
          </a:p>
          <a:p>
            <a:pPr marL="342900" indent="-342900" defTabSz="685800">
              <a:buAutoNum type="arabicPeriod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Textbox 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Customer Code</a:t>
            </a:r>
            <a:endParaRPr lang="en-ID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marL="342900" indent="-342900" defTabSz="685800">
              <a:buAutoNum type="arabicPeriod" startAt="2"/>
            </a:pPr>
            <a:r>
              <a:rPr lang="en-ID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Textbox </a:t>
            </a:r>
            <a:r>
              <a:rPr lang="en-ID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SSO No</a:t>
            </a:r>
            <a:endParaRPr lang="en-ID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marL="342900" indent="-342900" defTabSz="685800">
              <a:buAutoNum type="arabicPeriod" startAt="2"/>
            </a:pPr>
            <a:r>
              <a:rPr lang="en-ID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Textbox </a:t>
            </a:r>
            <a:r>
              <a:rPr lang="en-ID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SO No</a:t>
            </a:r>
            <a:endParaRPr lang="en-ID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0" y="1951599"/>
            <a:ext cx="6787814" cy="3281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373" y="2802953"/>
            <a:ext cx="6637557" cy="320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xmlns="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29" y="761328"/>
            <a:ext cx="7638223" cy="123030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SSO/SO No</a:t>
            </a:r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marL="285750" indent="-285750" defTabSz="685800">
              <a:buFontTx/>
              <a:buChar char="-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Setelah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memilih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customer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proses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sebelumnya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maka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textbox SSO/SO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akan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terbuka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sesuai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jenis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customer yang di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pilih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textbox SSO/SO (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contoh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berikut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SSO No yang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terbuka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)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setelah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mengetik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SSO No.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kemudian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tekan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enter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untuk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mengambil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data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sesuai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SSO No. yang di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ketik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,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makan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field-field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akan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terisi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secara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otomatis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24300" y="3568700"/>
            <a:ext cx="25400" cy="254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0" y="2131281"/>
            <a:ext cx="6494827" cy="31398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103" y="3010191"/>
            <a:ext cx="6494827" cy="313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5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xmlns="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29" y="761328"/>
            <a:ext cx="7638223" cy="110504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Add Items</a:t>
            </a:r>
          </a:p>
          <a:p>
            <a:pPr marL="342900" indent="-342900" defTabSz="685800">
              <a:buAutoNum type="arabicPeriod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Select all item : button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ini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berfungsi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untuk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menambahkan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semua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SSO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Qty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ke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will be sent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secara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langsung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tanpa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harus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menulis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satu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per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satu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</a:p>
          <a:p>
            <a:pPr marL="342900" indent="-342900" defTabSz="685800">
              <a:buAutoNum type="arabicPeriod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Add Item : button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ini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berfungsi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untuk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menambah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item yang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sudah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di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tulis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textbox will be sent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ke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tabel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yang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proses create data.</a:t>
            </a:r>
            <a:endParaRPr lang="en-US" sz="1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24300" y="3568700"/>
            <a:ext cx="25400" cy="254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0" y="2016520"/>
            <a:ext cx="7886700" cy="381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3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xmlns="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29" y="761329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Create page</a:t>
            </a:r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marL="285750" indent="-285750" defTabSz="685800">
              <a:buFontTx/>
              <a:buChar char="-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Setelah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semua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field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tabel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item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terisi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kemudian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simpan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untuk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menyimpan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data</a:t>
            </a:r>
            <a:endParaRPr lang="en-US" sz="1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24300" y="3568700"/>
            <a:ext cx="25400" cy="254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0" y="1928133"/>
            <a:ext cx="7886700" cy="381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6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xmlns="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:a16="http://schemas.microsoft.com/office/drawing/2014/main" xmlns="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View DO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Untuk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melihat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detail data yang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sudah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disimpan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sebelumnya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sialahkan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view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tabel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yang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ingin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dilihat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datanya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20" y="1552384"/>
            <a:ext cx="5683309" cy="27475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0" y="3428370"/>
            <a:ext cx="5824896" cy="28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7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REE.pptx" id="{E781C72B-3D65-4B8D-9071-33B66AF0EF30}" vid="{3A5A58F2-9BE1-435C-B12D-88FD9BF70179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560</Words>
  <Application>Microsoft Office PowerPoint</Application>
  <PresentationFormat>On-screen Show (4:3)</PresentationFormat>
  <Paragraphs>82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SlateVTI</vt:lpstr>
      <vt:lpstr>Office Theme</vt:lpstr>
      <vt:lpstr>PowerPoint Presentation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Wildan Fathur Rohman</dc:creator>
  <cp:lastModifiedBy>Windows User</cp:lastModifiedBy>
  <cp:revision>200</cp:revision>
  <dcterms:created xsi:type="dcterms:W3CDTF">2020-11-19T02:54:30Z</dcterms:created>
  <dcterms:modified xsi:type="dcterms:W3CDTF">2021-07-12T05:25:03Z</dcterms:modified>
</cp:coreProperties>
</file>